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1" r:id="rId5"/>
    <p:sldId id="264" r:id="rId6"/>
    <p:sldId id="260" r:id="rId7"/>
    <p:sldId id="262" r:id="rId8"/>
    <p:sldId id="263"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Abstract smoke background"/>
          <p:cNvPicPr>
            <a:picLocks noChangeAspect="1"/>
          </p:cNvPicPr>
          <p:nvPr/>
        </p:nvPicPr>
        <p:blipFill rotWithShape="1">
          <a:blip r:embed="rId1"/>
          <a:srcRect t="6482" r="23585" b="2609"/>
          <a:stretch>
            <a:fillRect/>
          </a:stretch>
        </p:blipFill>
        <p:spPr>
          <a:xfrm>
            <a:off x="23050" y="-2726521"/>
            <a:ext cx="12109418" cy="9584521"/>
          </a:xfrm>
          <a:prstGeom prst="rect">
            <a:avLst/>
          </a:prstGeom>
        </p:spPr>
      </p:pic>
      <p:sp>
        <p:nvSpPr>
          <p:cNvPr id="14" name="Rectangle 12"/>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7190422" cy="3204134"/>
          </a:xfrm>
        </p:spPr>
        <p:txBody>
          <a:bodyPr anchor="b">
            <a:normAutofit/>
          </a:bodyPr>
          <a:lstStyle/>
          <a:p>
            <a:pPr algn="l"/>
            <a:r>
              <a:rPr lang="en-US" sz="4800" dirty="0">
                <a:cs typeface="Calibri Light" panose="020F0302020204030204"/>
              </a:rPr>
              <a:t>Kesha </a:t>
            </a:r>
            <a:r>
              <a:rPr lang="en-US" sz="4800" dirty="0" err="1">
                <a:cs typeface="Calibri Light" panose="020F0302020204030204"/>
              </a:rPr>
              <a:t>gokani</a:t>
            </a:r>
            <a:r>
              <a:rPr lang="en-US" sz="4800" dirty="0">
                <a:cs typeface="Calibri Light" panose="020F0302020204030204"/>
              </a:rPr>
              <a:t> –EC019</a:t>
            </a:r>
            <a:br>
              <a:rPr lang="en-US" dirty="0"/>
            </a:br>
            <a:r>
              <a:rPr lang="en-US" sz="4800" dirty="0" err="1">
                <a:cs typeface="Calibri Light" panose="020F0302020204030204"/>
              </a:rPr>
              <a:t>Katiriya</a:t>
            </a:r>
            <a:r>
              <a:rPr lang="en-US" sz="4800" dirty="0">
                <a:cs typeface="Calibri Light" panose="020F0302020204030204"/>
              </a:rPr>
              <a:t> Sahil S  - EC027</a:t>
            </a:r>
            <a:endParaRPr lang="en-US" sz="4800" dirty="0">
              <a:cs typeface="Calibri Light" panose="020F0302020204030204"/>
            </a:endParaRPr>
          </a:p>
        </p:txBody>
      </p:sp>
      <p:sp>
        <p:nvSpPr>
          <p:cNvPr id="15" name="Rectangle 14"/>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ate&#10;&#10;Description automatically generated"/>
          <p:cNvPicPr>
            <a:picLocks noGrp="1" noChangeAspect="1"/>
          </p:cNvPicPr>
          <p:nvPr>
            <p:ph idx="1"/>
          </p:nvPr>
        </p:nvPicPr>
        <p:blipFill>
          <a:blip r:embed="rId1"/>
          <a:stretch>
            <a:fillRect/>
          </a:stretch>
        </p:blipFill>
        <p:spPr>
          <a:xfrm>
            <a:off x="415849" y="337344"/>
            <a:ext cx="10979300" cy="617299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p:cNvSpPr>
            <a:spLocks noGrp="1" noRot="1" noChangeAspect="1" noMove="1" noResize="1" noEditPoints="1" noAdjustHandles="1" noChangeArrowheads="1" noChangeShapeType="1" noTextEdit="1"/>
          </p:cNvSpPr>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a:spLocks noGrp="1" noRot="1" noChangeAspect="1" noMove="1" noResize="1" noEditPoints="1" noAdjustHandles="1" noChangeArrowheads="1" noChangeShapeType="1" noTextEdit="1"/>
          </p:cNvSpPr>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3000" dirty="0">
                <a:solidFill>
                  <a:schemeClr val="bg1">
                    <a:lumMod val="95000"/>
                    <a:lumOff val="5000"/>
                  </a:schemeClr>
                </a:solidFill>
              </a:rPr>
              <a:t>Problem Statement- The main aim of this project is to develop a system that will use the camera of  the system, which will detect and recognize face of the person. (using the tool in OpenCV called as the Open Face and python programming language)</a:t>
            </a:r>
            <a:endParaRPr lang="en-US" sz="3000" dirty="0">
              <a:solidFill>
                <a:schemeClr val="bg1">
                  <a:lumMod val="95000"/>
                  <a:lumOff val="5000"/>
                </a:schemeClr>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anchor="ctr">
            <a:normAutofit/>
          </a:bodyPr>
          <a:lstStyle/>
          <a:p>
            <a:r>
              <a:rPr lang="en-US" sz="5200">
                <a:cs typeface="Calibri Light" panose="020F0302020204030204"/>
              </a:rPr>
              <a:t>Flowchart – 2( Biometrics)</a:t>
            </a:r>
            <a:endParaRPr lang="en-US" sz="5200"/>
          </a:p>
        </p:txBody>
      </p:sp>
      <p:pic>
        <p:nvPicPr>
          <p:cNvPr id="3" name="Picture 3" descr="Diagram&#10;&#10;Description automatically generated"/>
          <p:cNvPicPr>
            <a:picLocks noChangeAspect="1"/>
          </p:cNvPicPr>
          <p:nvPr/>
        </p:nvPicPr>
        <p:blipFill>
          <a:blip r:embed="rId1"/>
          <a:stretch>
            <a:fillRect/>
          </a:stretch>
        </p:blipFill>
        <p:spPr>
          <a:xfrm>
            <a:off x="1283335" y="1845426"/>
            <a:ext cx="9622277" cy="4450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99344"/>
            <a:ext cx="10515600" cy="5077619"/>
          </a:xfrm>
        </p:spPr>
        <p:txBody>
          <a:bodyPr vert="horz" lIns="91440" tIns="45720" rIns="91440" bIns="45720" rtlCol="0" anchor="t">
            <a:normAutofit/>
          </a:bodyPr>
          <a:lstStyle/>
          <a:p>
            <a:r>
              <a:rPr lang="en-US" dirty="0">
                <a:cs typeface="Calibri" panose="020F0502020204030204"/>
              </a:rPr>
              <a:t>The three phases of the Project are:</a:t>
            </a:r>
            <a:br>
              <a:rPr lang="en-US" dirty="0">
                <a:cs typeface="Calibri" panose="020F0502020204030204"/>
              </a:rPr>
            </a:br>
            <a:endParaRPr lang="en-US" dirty="0">
              <a:cs typeface="Calibri" panose="020F0502020204030204"/>
            </a:endParaRPr>
          </a:p>
          <a:p>
            <a:r>
              <a:rPr lang="en-US" dirty="0">
                <a:ea typeface="+mn-lt"/>
                <a:cs typeface="+mn-lt"/>
              </a:rPr>
              <a:t>1) Face Detection and Data Gathering</a:t>
            </a:r>
            <a:endParaRPr lang="en-US" dirty="0"/>
          </a:p>
          <a:p>
            <a:r>
              <a:rPr lang="en-US" dirty="0">
                <a:ea typeface="+mn-lt"/>
                <a:cs typeface="+mn-lt"/>
              </a:rPr>
              <a:t>2) Train the Recognizer</a:t>
            </a:r>
            <a:endParaRPr lang="en-US" dirty="0"/>
          </a:p>
          <a:p>
            <a:r>
              <a:rPr lang="en-US" dirty="0">
                <a:ea typeface="+mn-lt"/>
                <a:cs typeface="+mn-lt"/>
              </a:rPr>
              <a:t>3) Face Recognition</a:t>
            </a:r>
            <a:endParaRPr lang="en-US" dirty="0"/>
          </a:p>
          <a:p>
            <a:endParaRPr lang="en-US" dirty="0">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anchor="ctr">
            <a:normAutofit/>
          </a:bodyPr>
          <a:lstStyle/>
          <a:p>
            <a:r>
              <a:rPr lang="en-US" sz="4800">
                <a:cs typeface="Calibri Light" panose="020F0302020204030204"/>
              </a:rPr>
              <a:t>Flow chart</a:t>
            </a:r>
            <a:br>
              <a:rPr lang="en-US" sz="4800">
                <a:cs typeface="Calibri Light" panose="020F0302020204030204"/>
              </a:rPr>
            </a:br>
            <a:endParaRPr lang="en-US" sz="4800"/>
          </a:p>
        </p:txBody>
      </p:sp>
      <p:pic>
        <p:nvPicPr>
          <p:cNvPr id="3" name="Picture 3"/>
          <p:cNvPicPr>
            <a:picLocks noChangeAspect="1"/>
          </p:cNvPicPr>
          <p:nvPr/>
        </p:nvPicPr>
        <p:blipFill>
          <a:blip r:embed="rId1"/>
          <a:stretch>
            <a:fillRect/>
          </a:stretch>
        </p:blipFill>
        <p:spPr>
          <a:xfrm>
            <a:off x="838200" y="1928646"/>
            <a:ext cx="10512547" cy="42838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panose="020F0302020204030204"/>
              </a:rPr>
              <a:t>Flowchart – 3 ( FACE DETECTION)</a:t>
            </a:r>
            <a:endParaRPr lang="en-US" sz="3600">
              <a:solidFill>
                <a:srgbClr val="FFFFFF"/>
              </a:solidFill>
            </a:endParaRPr>
          </a:p>
        </p:txBody>
      </p:sp>
      <p:pic>
        <p:nvPicPr>
          <p:cNvPr id="3" name="Picture 3" descr="A picture containing graphical user interface&#10;&#10;Description automatically generated"/>
          <p:cNvPicPr>
            <a:picLocks noChangeAspect="1"/>
          </p:cNvPicPr>
          <p:nvPr/>
        </p:nvPicPr>
        <p:blipFill>
          <a:blip r:embed="rId1"/>
          <a:stretch>
            <a:fillRect/>
          </a:stretch>
        </p:blipFill>
        <p:spPr>
          <a:xfrm>
            <a:off x="4236773" y="866921"/>
            <a:ext cx="7637949" cy="53242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Light" panose="020F0302020204030204"/>
              </a:rPr>
              <a:t>Image </a:t>
            </a:r>
            <a:endParaRPr lang="en-US" dirty="0">
              <a:cs typeface="Calibri Light" panose="020F0302020204030204"/>
            </a:endParaRPr>
          </a:p>
        </p:txBody>
      </p:sp>
      <p:pic>
        <p:nvPicPr>
          <p:cNvPr id="3" name="Picture 3"/>
          <p:cNvPicPr>
            <a:picLocks noChangeAspect="1"/>
          </p:cNvPicPr>
          <p:nvPr/>
        </p:nvPicPr>
        <p:blipFill>
          <a:blip r:embed="rId1"/>
          <a:stretch>
            <a:fillRect/>
          </a:stretch>
        </p:blipFill>
        <p:spPr>
          <a:xfrm>
            <a:off x="962025" y="1598499"/>
            <a:ext cx="9982199" cy="46730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Light" panose="020F0302020204030204"/>
              </a:rPr>
              <a:t>Example ( All phases of Detection)</a:t>
            </a:r>
            <a:endParaRPr lang="en-US" dirty="0">
              <a:cs typeface="Calibri Light" panose="020F0302020204030204"/>
            </a:endParaRPr>
          </a:p>
        </p:txBody>
      </p:sp>
      <p:pic>
        <p:nvPicPr>
          <p:cNvPr id="4" name="Picture 4" descr="Diagram&#10;&#10;Description automatically generated"/>
          <p:cNvPicPr>
            <a:picLocks noGrp="1" noChangeAspect="1"/>
          </p:cNvPicPr>
          <p:nvPr>
            <p:ph idx="1"/>
          </p:nvPr>
        </p:nvPicPr>
        <p:blipFill>
          <a:blip r:embed="rId1"/>
          <a:stretch>
            <a:fillRect/>
          </a:stretch>
        </p:blipFill>
        <p:spPr>
          <a:xfrm>
            <a:off x="1914636" y="1825625"/>
            <a:ext cx="8362728" cy="4351338"/>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a:spLocks noGrp="1" noRot="1" noChangeAspect="1" noMove="1" noResize="1" noEditPoints="1" noAdjustHandles="1" noChangeArrowheads="1" noChangeShapeType="1" noTextEdit="1"/>
          </p:cNvSpPr>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p:cNvSpPr>
            <a:spLocks noGrp="1" noRot="1" noChangeAspect="1" noMove="1" noResize="1" noEditPoints="1" noAdjustHandles="1" noChangeArrowheads="1" noChangeShapeType="1" noTextEdit="1"/>
          </p:cNvSpPr>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640080"/>
            <a:ext cx="3282696" cy="5257800"/>
          </a:xfrm>
        </p:spPr>
        <p:txBody>
          <a:bodyPr>
            <a:normAutofit/>
          </a:bodyPr>
          <a:lstStyle/>
          <a:p>
            <a:r>
              <a:rPr lang="en-US">
                <a:solidFill>
                  <a:schemeClr val="bg1"/>
                </a:solidFill>
                <a:cs typeface="Calibri Light" panose="020F0302020204030204"/>
              </a:rPr>
              <a:t>Advantages</a:t>
            </a:r>
            <a:endParaRPr lang="en-US">
              <a:solidFill>
                <a:schemeClr val="bg1"/>
              </a:solidFill>
            </a:endParaRPr>
          </a:p>
        </p:txBody>
      </p:sp>
      <p:sp>
        <p:nvSpPr>
          <p:cNvPr id="3" name="Content Placeholder 2"/>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panose="020F0502020204030204"/>
              </a:rPr>
              <a:t>1) Helps to find missing people</a:t>
            </a:r>
            <a:br>
              <a:rPr lang="en-US" sz="2400">
                <a:cs typeface="Calibri" panose="020F0502020204030204"/>
              </a:rPr>
            </a:br>
            <a:r>
              <a:rPr lang="en-US" sz="2400">
                <a:cs typeface="Calibri" panose="020F0502020204030204"/>
              </a:rPr>
              <a:t>2) Safety and Security purpose</a:t>
            </a:r>
            <a:br>
              <a:rPr lang="en-US" sz="2400">
                <a:cs typeface="Calibri" panose="020F0502020204030204"/>
              </a:rPr>
            </a:br>
            <a:r>
              <a:rPr lang="en-US" sz="2400">
                <a:cs typeface="Calibri" panose="020F0502020204030204"/>
              </a:rPr>
              <a:t>3) Reduces the Human intervention or reduces Manpower</a:t>
            </a:r>
            <a:br>
              <a:rPr lang="en-US" sz="2400">
                <a:cs typeface="Calibri" panose="020F0502020204030204"/>
              </a:rPr>
            </a:br>
            <a:r>
              <a:rPr lang="en-US" sz="2400">
                <a:cs typeface="Calibri" panose="020F0502020204030204"/>
              </a:rPr>
              <a:t>4) Makes the shopping efficient</a:t>
            </a:r>
            <a:br>
              <a:rPr lang="en-US" sz="2400">
                <a:cs typeface="Calibri" panose="020F0502020204030204"/>
              </a:rPr>
            </a:br>
            <a:r>
              <a:rPr lang="en-US" sz="2400">
                <a:cs typeface="Calibri" panose="020F0502020204030204"/>
              </a:rPr>
              <a:t>5) Improves photo organization </a:t>
            </a:r>
            <a:r>
              <a:rPr lang="en-US" sz="2400">
                <a:ea typeface="+mn-lt"/>
                <a:cs typeface="+mn-lt"/>
              </a:rPr>
              <a:t>cloud storage through Apple /Google.</a:t>
            </a:r>
            <a:br>
              <a:rPr lang="en-US" sz="2400">
                <a:ea typeface="+mn-lt"/>
                <a:cs typeface="+mn-lt"/>
              </a:rPr>
            </a:br>
            <a:endParaRPr lang="en-US" sz="240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741</Words>
  <Application>WPS Presentation</Application>
  <PresentationFormat>Widescreen</PresentationFormat>
  <Paragraphs>24</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Calibri Light</vt:lpstr>
      <vt:lpstr>Calibri</vt:lpstr>
      <vt:lpstr>Microsoft YaHei</vt:lpstr>
      <vt:lpstr>Arial Unicode MS</vt:lpstr>
      <vt:lpstr>Calibri Light</vt:lpstr>
      <vt:lpstr>Calibri</vt:lpstr>
      <vt:lpstr>Office Theme</vt:lpstr>
      <vt:lpstr>Kesha gokani –EC019 Katiriya Sahil S  - EC027</vt:lpstr>
      <vt:lpstr>Problem Statement- The main aim of this project is to develop a system that will use the camera of  the system, which will detect and recognize face of the person. (using the tool in OpenCV called as the Open Face and python programming language)</vt:lpstr>
      <vt:lpstr>Flowchart – 2( Biometrics)</vt:lpstr>
      <vt:lpstr>PowerPoint 演示文稿</vt:lpstr>
      <vt:lpstr>Flow chart </vt:lpstr>
      <vt:lpstr>Flowchart – 3 ( FACE DETECTION)</vt:lpstr>
      <vt:lpstr>Image </vt:lpstr>
      <vt:lpstr>Example ( All phases of Detection)</vt:lpstr>
      <vt:lpstr>Advantages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sahil</cp:lastModifiedBy>
  <cp:revision>149</cp:revision>
  <dcterms:created xsi:type="dcterms:W3CDTF">2021-07-14T04:39:00Z</dcterms:created>
  <dcterms:modified xsi:type="dcterms:W3CDTF">2021-10-05T17:49:56Z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60091D7EC26B44F28301D9FC19AF1C1D</vt:lpwstr>
  </property>
  <property fmtid="{D5CDD505-2E9C-101B-9397-08002B2CF9AE}" pid="3" name="KSOProductBuildVer">
    <vt:lpwstr>1033-11.2.0.10296</vt:lpwstr>
  </property>
</Properties>
</file>